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PGS-MFS-EHS-313 – GRADES, PISOS</a:t>
            </a:r>
            <a:r>
              <a:rPr lang="pt-BR" altLang="pt-BR" sz="2000" b="1">
                <a:latin typeface="Calibri" panose="020F0502020204030204" pitchFamily="34" charset="0"/>
                <a:cs typeface="Calibri" panose="020F0502020204030204" pitchFamily="34" charset="0"/>
              </a:rPr>
              <a:t>, ALÇAPÕES </a:t>
            </a: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 ESCADAS – INSPETORES DE GRADES, PISOS E ESCADAS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324247" y="1192618"/>
            <a:ext cx="6389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Importância da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Housekeeping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/5S.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 identificação, a comunicação e a correção dos desvios em "superfícies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passagens e trabalho “ são de responsabilidade de todos.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Saídas de emergência e iluminação.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Sinalização de capacidade de carga de pisos e plataformas (limites de carga).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Requisitos da norma e especificações de engenharia;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Requisitos de projeto e manutenção e verificações simples de integridade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para escadas industriais, escadas marinheiro, guarda corpo e rodapé,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plataformas, passarelas, corredores, pisos.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Elevadores (requisitos de projeto e manutenção).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Barreiras (quando usar e que tipo).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Guarda corpo removível e requisitos de grades.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Causas de escorregões, tropeços e quedas.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Proteções (quando devem ser aplicadas para cada perigo em superfícies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Diversos (folgas de 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Sinalização (saídas, áreas de carga e descarga, acessos e sentidos de fluxo,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etc.);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Detalhes específicos sobre os critérios e dimensões de inspeção a serem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Exemplos típicos.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PGS-MFS-EHS-313 – Grades, pisos, alçapões e escadas.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2546</TotalTime>
  <Words>349</Words>
  <Application>Microsoft Office PowerPoint</Application>
  <PresentationFormat>Personalizar</PresentationFormat>
  <Paragraphs>51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435</cp:revision>
  <cp:lastPrinted>2023-01-18T11:46:20Z</cp:lastPrinted>
  <dcterms:created xsi:type="dcterms:W3CDTF">1996-09-21T19:33:27Z</dcterms:created>
  <dcterms:modified xsi:type="dcterms:W3CDTF">2024-08-19T20:42:46Z</dcterms:modified>
</cp:coreProperties>
</file>